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09"/>
  </p:normalViewPr>
  <p:slideViewPr>
    <p:cSldViewPr snapToGrid="0" snapToObjects="1">
      <p:cViewPr>
        <p:scale>
          <a:sx n="73" d="100"/>
          <a:sy n="73" d="100"/>
        </p:scale>
        <p:origin x="2072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B6A3-957A-9246-9858-C1E55BAA9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6CAA79-B79D-7F4C-A048-7681C48FE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EAA60-BACC-E246-A3BA-C7D15406D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AA41E-7EC2-1B44-8BA6-8F4B802127C5}" type="datetimeFigureOut">
              <a:rPr lang="en-US" smtClean="0"/>
              <a:t>6/30/20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EE796-764D-9F42-AFAD-6583200C6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0F60B-9EEA-4C41-B930-DE926ED63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6714D-0CE9-7941-89D2-1B9A34B85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47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82113-6E75-0544-906E-FD6176924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20F5F8-BB1E-804E-8E67-C7BB526AF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F3879-D66A-0D45-AF79-D0AFF75B0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AA41E-7EC2-1B44-8BA6-8F4B802127C5}" type="datetimeFigureOut">
              <a:rPr lang="en-US" smtClean="0"/>
              <a:t>6/30/20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98B1C-C5B2-274F-BACC-D19443C44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60FD6-A429-8745-AB70-3450534B7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6714D-0CE9-7941-89D2-1B9A34B85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8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5825E8-DF01-D446-8E41-56DB19988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9903C-66C3-A544-B9AC-998311135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2E823-712E-4745-8676-1207C88D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AA41E-7EC2-1B44-8BA6-8F4B802127C5}" type="datetimeFigureOut">
              <a:rPr lang="en-US" smtClean="0"/>
              <a:t>6/30/20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AEDAD-9E3F-0C41-83D4-DE4F4E19A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5200C-B2E7-3941-893D-998F9D22C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6714D-0CE9-7941-89D2-1B9A34B85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5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5489E-96C7-1048-9DE7-116E8DF3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908F1-4C40-BE46-BBD9-339644DD6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9F03A-506E-924D-8958-6DE903752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AA41E-7EC2-1B44-8BA6-8F4B802127C5}" type="datetimeFigureOut">
              <a:rPr lang="en-US" smtClean="0"/>
              <a:t>6/30/20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3C309-AB98-1543-B79A-2CBB40CA9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84653-3A40-9443-9898-D8E33AB3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6714D-0CE9-7941-89D2-1B9A34B85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25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AA1D6-008E-C149-806A-9BB347AA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F5D74-081C-C04D-85E4-A7F04ECEE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008AB-9165-234D-8822-26C0442FE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AA41E-7EC2-1B44-8BA6-8F4B802127C5}" type="datetimeFigureOut">
              <a:rPr lang="en-US" smtClean="0"/>
              <a:t>6/30/20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1286F-C44C-6E48-B31C-421D5AD29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5F366-E5BB-6E4C-B5F7-F10C0C7E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6714D-0CE9-7941-89D2-1B9A34B85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84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C4F7-4FC3-E945-AAF9-BFCC924EF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020C7-0C5C-7F4B-9D94-5324C2A907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B8A61-A207-7141-8B74-9D7920745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404B9-8E75-5A49-A031-44944B351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AA41E-7EC2-1B44-8BA6-8F4B802127C5}" type="datetimeFigureOut">
              <a:rPr lang="en-US" smtClean="0"/>
              <a:t>6/30/20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2EA01-35CE-C447-9094-2E4DCB79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F6A5B-D63D-9B48-96AE-584B5D2D7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6714D-0CE9-7941-89D2-1B9A34B85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7743B-DF74-AE46-B698-2B80AA8F9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E31BF-85A7-B346-BD5D-4BC285D80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FA5D7-6E69-E242-8CCE-21AC50375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628C7-38F1-7C41-9489-D292405690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7B3849-C69F-0F4A-BD4E-B71F275A2D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3774C0-D83E-A442-9F57-4908580A7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AA41E-7EC2-1B44-8BA6-8F4B802127C5}" type="datetimeFigureOut">
              <a:rPr lang="en-US" smtClean="0"/>
              <a:t>6/30/20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3A6225-120E-FC4D-9FFD-4C89029B6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681465-1C9C-D44B-B503-A09A05B0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6714D-0CE9-7941-89D2-1B9A34B85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47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F7E46-1806-5B46-B194-5D55892E6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CFF0EF-2F11-9644-8636-E2FE0D11E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AA41E-7EC2-1B44-8BA6-8F4B802127C5}" type="datetimeFigureOut">
              <a:rPr lang="en-US" smtClean="0"/>
              <a:t>6/30/20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56FB6-2F42-6B4E-88B3-48D283B2C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F178A0-8217-3048-AD73-F3D951A4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6714D-0CE9-7941-89D2-1B9A34B85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35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35B20C-1F35-4646-9A74-AE6BE5F8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AA41E-7EC2-1B44-8BA6-8F4B802127C5}" type="datetimeFigureOut">
              <a:rPr lang="en-US" smtClean="0"/>
              <a:t>6/30/20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907F69-C241-E349-9EA4-3265B6D22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217A7-CDA5-ED43-9F73-60FACDB02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6714D-0CE9-7941-89D2-1B9A34B85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3F43-72ED-2D4C-835D-EDE5B212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CFD01-A593-3E4D-98DC-EA84A6287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AA4F6-815F-A843-AF48-4F8BDBAC6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DF354-8A11-DA4F-974D-89F1565AB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AA41E-7EC2-1B44-8BA6-8F4B802127C5}" type="datetimeFigureOut">
              <a:rPr lang="en-US" smtClean="0"/>
              <a:t>6/30/20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660292-2760-8D48-82C1-0086BC58A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79097-D5E9-EF44-9380-9D394185C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6714D-0CE9-7941-89D2-1B9A34B85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92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874B-22AF-4448-8368-DF37A516B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0E28F3-57CC-3342-B0AE-60FB384247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3DB4B-4670-3E4E-B2D5-25F8DEBAF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EC180-A295-4C43-998B-C2EF4562E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AA41E-7EC2-1B44-8BA6-8F4B802127C5}" type="datetimeFigureOut">
              <a:rPr lang="en-US" smtClean="0"/>
              <a:t>6/30/20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BCA114-61C3-7C42-9AD7-FB4BEF65C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D729F-D114-6143-A372-3D1FC0356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6714D-0CE9-7941-89D2-1B9A34B85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0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10B3B2-0AF3-D343-90A3-0A6F33A7D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5562A-8A64-304F-8F2F-FB0E8F028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FC08D-77CB-3B46-A731-DA60937BD6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AA41E-7EC2-1B44-8BA6-8F4B802127C5}" type="datetimeFigureOut">
              <a:rPr lang="en-US" smtClean="0"/>
              <a:t>6/30/20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9DBF8-AD4C-3149-9B89-F20E7FF0D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1E3B-D637-9043-A6EE-26FAE3CB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6714D-0CE9-7941-89D2-1B9A34B85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5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7F6D59-2515-D340-B0D5-D1D4FA92C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9AD6-5543-B041-9CB8-394C1AA34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br>
              <a:rPr lang="en-US" sz="1600" dirty="0">
                <a:latin typeface="Algerian" pitchFamily="82" charset="77"/>
              </a:rPr>
            </a:br>
            <a:br>
              <a:rPr lang="en-US" sz="1600" dirty="0">
                <a:latin typeface="Algerian" pitchFamily="82" charset="77"/>
              </a:rPr>
            </a:br>
            <a:br>
              <a:rPr lang="en-US" sz="1600" dirty="0">
                <a:latin typeface="Algerian" pitchFamily="82" charset="77"/>
              </a:rPr>
            </a:br>
            <a:br>
              <a:rPr lang="en-US" sz="1600" dirty="0">
                <a:latin typeface="Algerian" pitchFamily="82" charset="77"/>
              </a:rPr>
            </a:br>
            <a:br>
              <a:rPr lang="en-US" sz="1600" dirty="0">
                <a:latin typeface="Algerian" pitchFamily="82" charset="77"/>
              </a:rPr>
            </a:br>
            <a:br>
              <a:rPr lang="en-US" sz="1600" dirty="0">
                <a:latin typeface="Algerian" pitchFamily="82" charset="77"/>
              </a:rPr>
            </a:br>
            <a:r>
              <a:rPr lang="en-US" sz="2800" dirty="0">
                <a:latin typeface="Algerian" pitchFamily="82" charset="77"/>
              </a:rPr>
              <a:t>FITNESS</a:t>
            </a:r>
            <a:r>
              <a:rPr lang="en-US" sz="1600" dirty="0"/>
              <a:t> </a:t>
            </a:r>
            <a:r>
              <a:rPr lang="en-US" sz="2800" dirty="0">
                <a:latin typeface="Algerian" pitchFamily="82" charset="77"/>
              </a:rPr>
              <a:t>GURU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89A16-AD3B-C343-AE00-E17ACD7D3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4091904"/>
            <a:ext cx="4330262" cy="183405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lgerian" pitchFamily="82" charset="77"/>
              </a:rPr>
              <a:t>WELCOME TO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307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sitting, clock, laying&#10;&#10;Description automatically generated">
            <a:extLst>
              <a:ext uri="{FF2B5EF4-FFF2-40B4-BE49-F238E27FC236}">
                <a16:creationId xmlns:a16="http://schemas.microsoft.com/office/drawing/2014/main" id="{D8423AB5-443E-4B00-8BF2-24DDE7B51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83" r="-1" b="-1"/>
          <a:stretch/>
        </p:blipFill>
        <p:spPr>
          <a:xfrm>
            <a:off x="5182104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4A441-380B-CD42-8312-BDB8ACA0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46" y="587397"/>
            <a:ext cx="4782458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WHAT IS FITNESS GURU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F2127-7604-AD4E-B154-060131D27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46" y="2198077"/>
            <a:ext cx="9992862" cy="4431323"/>
          </a:xfrm>
        </p:spPr>
        <p:txBody>
          <a:bodyPr anchor="t">
            <a:noAutofit/>
          </a:bodyPr>
          <a:lstStyle/>
          <a:p>
            <a:r>
              <a:rPr lang="en-US" sz="3200" i="1" dirty="0">
                <a:latin typeface="Aldhabi" panose="020F0502020204030204" pitchFamily="34" charset="0"/>
                <a:cs typeface="Aldhabi" panose="020F0502020204030204" pitchFamily="34" charset="0"/>
              </a:rPr>
              <a:t>FITNESS GURU IS AN APP THAT HELPS YOU TO GET TO KNOW BETTER </a:t>
            </a:r>
          </a:p>
          <a:p>
            <a:r>
              <a:rPr lang="en-US" sz="3200" i="1" dirty="0">
                <a:latin typeface="Aldhabi" panose="020F0502020204030204" pitchFamily="34" charset="0"/>
                <a:cs typeface="Aldhabi" panose="020F0502020204030204" pitchFamily="34" charset="0"/>
              </a:rPr>
              <a:t>ABOUT WORKING OUT MODE.</a:t>
            </a:r>
          </a:p>
          <a:p>
            <a:r>
              <a:rPr lang="en-US" sz="3200" i="1" dirty="0">
                <a:latin typeface="Aldhabi" panose="020F0502020204030204" pitchFamily="34" charset="0"/>
                <a:cs typeface="Aldhabi" panose="020F0502020204030204" pitchFamily="34" charset="0"/>
              </a:rPr>
              <a:t>FITNESS GURU GIVES YOU THE CHANCE TO FIND WHAT EXCERSISE IS BEST FOR WHAT YOU WANT TO WORK ON </a:t>
            </a:r>
          </a:p>
          <a:p>
            <a:r>
              <a:rPr lang="en-US" sz="3200" i="1" dirty="0">
                <a:latin typeface="Aldhabi" panose="020F0502020204030204" pitchFamily="34" charset="0"/>
                <a:cs typeface="Aldhabi" panose="020F0502020204030204" pitchFamily="34" charset="0"/>
              </a:rPr>
              <a:t>WE ARE MAKING IT EASY FOR YOU , JUST BY SELECTING WHAT YOU WANT TO WORK ON , YOU WILL FIND THE ADVICE AND LEARN FROM IT </a:t>
            </a:r>
          </a:p>
          <a:p>
            <a:r>
              <a:rPr lang="en-US" sz="3200" i="1" dirty="0">
                <a:latin typeface="Aldhabi" panose="020F0502020204030204" pitchFamily="34" charset="0"/>
                <a:cs typeface="Aldhabi" panose="020F0502020204030204" pitchFamily="34" charset="0"/>
              </a:rPr>
              <a:t>FITNESS GURU IS SUPPORTED BY WGER API AND THIS MAKES IT EASIER </a:t>
            </a:r>
          </a:p>
          <a:p>
            <a:r>
              <a:rPr lang="en-US" sz="3200" dirty="0">
                <a:latin typeface="Aldhabi" panose="020F0502020204030204" pitchFamily="34" charset="0"/>
                <a:cs typeface="Aldhab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0761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3BA66-1F4D-3F45-9A18-6DFD30EFD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2" y="380999"/>
            <a:ext cx="5734219" cy="582636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dirty="0"/>
              <a:t>RICARDO MANOSALVAS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* JAVA SCRIPT</a:t>
            </a:r>
            <a:br>
              <a:rPr lang="en-US" sz="4800" dirty="0"/>
            </a:br>
            <a:r>
              <a:rPr lang="en-US" sz="4800" dirty="0"/>
              <a:t>*HTML</a:t>
            </a:r>
            <a:br>
              <a:rPr lang="en-US" sz="4800" dirty="0"/>
            </a:br>
            <a:r>
              <a:rPr lang="en-US" sz="4800" dirty="0"/>
              <a:t>*CSS</a:t>
            </a:r>
            <a:br>
              <a:rPr lang="en-US" sz="4800" dirty="0"/>
            </a:br>
            <a:r>
              <a:rPr lang="en-US" sz="4800" dirty="0"/>
              <a:t>*API</a:t>
            </a:r>
            <a:br>
              <a:rPr lang="en-US" sz="4800" dirty="0"/>
            </a:br>
            <a:r>
              <a:rPr lang="en-US" sz="4800" dirty="0"/>
              <a:t>*JQUERY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9C7113-EF5D-E340-A5B3-21794BADF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54"/>
          <a:stretch/>
        </p:blipFill>
        <p:spPr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6721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4D944-60B9-7842-B743-790E67B3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31" y="381000"/>
            <a:ext cx="5134707" cy="50161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DON TRAN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*API</a:t>
            </a:r>
            <a:br>
              <a:rPr lang="en-US" sz="4800" dirty="0"/>
            </a:br>
            <a:r>
              <a:rPr lang="en-US" sz="4800" dirty="0"/>
              <a:t>*JAVA SCRIPT </a:t>
            </a:r>
            <a:br>
              <a:rPr lang="en-US" sz="4800" dirty="0"/>
            </a:br>
            <a:r>
              <a:rPr lang="en-US" sz="4800" dirty="0"/>
              <a:t>*HTML</a:t>
            </a:r>
            <a:br>
              <a:rPr lang="en-US" sz="4800" dirty="0"/>
            </a:br>
            <a:r>
              <a:rPr lang="en-US" sz="4800" dirty="0"/>
              <a:t>*CSS</a:t>
            </a:r>
            <a:br>
              <a:rPr lang="en-US" sz="4800" dirty="0"/>
            </a:br>
            <a:r>
              <a:rPr lang="en-US" sz="4800" dirty="0"/>
              <a:t>*JQUERY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C40571-C492-0A49-8787-897A8CD52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2" r="1252"/>
          <a:stretch/>
        </p:blipFill>
        <p:spPr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75973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E460-28EE-6741-8334-A23F6F085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88" y="544777"/>
            <a:ext cx="5857311" cy="49943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SIDORELA KOLLCAKU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*HTML</a:t>
            </a:r>
            <a:br>
              <a:rPr lang="en-US" sz="4800" dirty="0"/>
            </a:br>
            <a:r>
              <a:rPr lang="en-US" sz="4800" dirty="0"/>
              <a:t>*CSS </a:t>
            </a:r>
            <a:br>
              <a:rPr lang="en-US" sz="4800" dirty="0"/>
            </a:br>
            <a:r>
              <a:rPr lang="en-US" sz="4800" dirty="0"/>
              <a:t>*API</a:t>
            </a:r>
            <a:br>
              <a:rPr lang="en-US" sz="4800" dirty="0"/>
            </a:br>
            <a:r>
              <a:rPr lang="en-US" sz="4800" dirty="0"/>
              <a:t>*JAVA SCRIPT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907FEE-7852-0E49-9698-980DB6E5A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54"/>
          <a:stretch/>
        </p:blipFill>
        <p:spPr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59827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59584D-144A-E04F-AE8B-F1B0E254F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52" y="996408"/>
            <a:ext cx="2596212" cy="1674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31057-3FAA-7840-9291-07BA7E4DA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455" y="1147883"/>
            <a:ext cx="2613376" cy="1372022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5D93A8-CF2C-3341-8A94-6D37EBD7A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987" y="995647"/>
            <a:ext cx="2589181" cy="1676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CC0270-1949-C146-8263-020B69B82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9702" y="547444"/>
            <a:ext cx="2572901" cy="2572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900D20-6033-2F42-9B35-832C3C99C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9072" y="3564288"/>
            <a:ext cx="2648759" cy="264875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274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4F430-90FD-3347-8DEB-A4FD17319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267186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lgerian" pitchFamily="82" charset="77"/>
                <a:cs typeface="Aldhabi" pitchFamily="2" charset="-78"/>
              </a:rPr>
              <a:t>TECHNOLOGIES USED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05CD68-DFB8-AA4C-8DFF-63575E23A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553" y="3593933"/>
            <a:ext cx="2596212" cy="25962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0CF173-45BF-BD48-9197-67EB88397A04}"/>
              </a:ext>
            </a:extLst>
          </p:cNvPr>
          <p:cNvSpPr/>
          <p:nvPr/>
        </p:nvSpPr>
        <p:spPr>
          <a:xfrm>
            <a:off x="3106202" y="2453368"/>
            <a:ext cx="32951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5400" b="1" i="0" dirty="0" err="1">
                <a:solidFill>
                  <a:srgbClr val="FF6666"/>
                </a:solidFill>
                <a:effectLst/>
                <a:latin typeface="Sulphur Point"/>
              </a:rPr>
              <a:t>Rando.js</a:t>
            </a:r>
            <a:endParaRPr lang="en-US" sz="5400" b="1" i="0">
              <a:solidFill>
                <a:srgbClr val="FF6666"/>
              </a:solidFill>
              <a:effectLst/>
              <a:latin typeface="Sulphur Point"/>
            </a:endParaRPr>
          </a:p>
        </p:txBody>
      </p:sp>
    </p:spTree>
    <p:extLst>
      <p:ext uri="{BB962C8B-B14F-4D97-AF65-F5344CB8AC3E}">
        <p14:creationId xmlns:p14="http://schemas.microsoft.com/office/powerpoint/2010/main" val="1285533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91F53-90F2-E24A-AD36-08483A02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lgerian" pitchFamily="82" charset="77"/>
              </a:rPr>
              <a:t>COMING SOON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0EF22-F767-404E-A58C-E4D4673B4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Algerian" pitchFamily="82" charset="77"/>
              </a:rPr>
              <a:t>FOOD IDEAS FOR A PERFECT BODY</a:t>
            </a:r>
          </a:p>
          <a:p>
            <a:r>
              <a:rPr lang="en-US" dirty="0">
                <a:latin typeface="Algerian" pitchFamily="82" charset="77"/>
              </a:rPr>
              <a:t>WHAT TO EAT</a:t>
            </a:r>
          </a:p>
          <a:p>
            <a:r>
              <a:rPr lang="en-US" dirty="0">
                <a:latin typeface="Algerian" pitchFamily="82" charset="77"/>
              </a:rPr>
              <a:t>WHERE TO EAT </a:t>
            </a:r>
          </a:p>
          <a:p>
            <a:r>
              <a:rPr lang="en-US" dirty="0">
                <a:latin typeface="Algerian" pitchFamily="82" charset="77"/>
              </a:rPr>
              <a:t>CONTACT US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Fork and knife">
            <a:extLst>
              <a:ext uri="{FF2B5EF4-FFF2-40B4-BE49-F238E27FC236}">
                <a16:creationId xmlns:a16="http://schemas.microsoft.com/office/drawing/2014/main" id="{7883439C-E26A-42B3-B244-3E9B29E1A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4057" y="643002"/>
            <a:ext cx="3796790" cy="379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31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172</Words>
  <Application>Microsoft Macintosh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Aldhabi</vt:lpstr>
      <vt:lpstr>Algerian</vt:lpstr>
      <vt:lpstr>Apple Chancery</vt:lpstr>
      <vt:lpstr>Arial</vt:lpstr>
      <vt:lpstr>Calibri</vt:lpstr>
      <vt:lpstr>Calibri Light</vt:lpstr>
      <vt:lpstr>Sulphur Point</vt:lpstr>
      <vt:lpstr>Office Theme</vt:lpstr>
      <vt:lpstr>      FITNESS GURU</vt:lpstr>
      <vt:lpstr>WHAT IS FITNESS GURU</vt:lpstr>
      <vt:lpstr>RICARDO MANOSALVAS  * JAVA SCRIPT *HTML *CSS *API *JQUERY     </vt:lpstr>
      <vt:lpstr>DON TRAN  *API *JAVA SCRIPT  *HTML *CSS *JQUERY</vt:lpstr>
      <vt:lpstr>SIDORELA KOLLCAKU  *HTML *CSS  *API *JAVA SCRIPT </vt:lpstr>
      <vt:lpstr>TECHNOLOGIES USED </vt:lpstr>
      <vt:lpstr>COMING SOON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FITNESS GURU</dc:title>
  <dc:creator>Sidorela Gëzim Kollçaku</dc:creator>
  <cp:lastModifiedBy>Sidorela Gëzim Kollçaku</cp:lastModifiedBy>
  <cp:revision>1</cp:revision>
  <dcterms:created xsi:type="dcterms:W3CDTF">2020-07-01T01:26:55Z</dcterms:created>
  <dcterms:modified xsi:type="dcterms:W3CDTF">2020-07-01T01:28:21Z</dcterms:modified>
</cp:coreProperties>
</file>